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4" r:id="rId5"/>
    <p:sldId id="276" r:id="rId6"/>
    <p:sldId id="277" r:id="rId7"/>
    <p:sldId id="278" r:id="rId8"/>
    <p:sldId id="279" r:id="rId9"/>
    <p:sldId id="280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16CB9B-E664-48CE-8256-B18033541ECE}" v="8" dt="2024-07-24T14:01:43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3716CB9B-E664-48CE-8256-B18033541ECE}"/>
    <pc:docChg chg="custSel delSld modSld">
      <pc:chgData name="Quintard.Cécile" userId="f96a18a2-a8a6-45fb-81bc-0e02622612e3" providerId="ADAL" clId="{3716CB9B-E664-48CE-8256-B18033541ECE}" dt="2024-07-24T14:02:09.030" v="18" actId="20577"/>
      <pc:docMkLst>
        <pc:docMk/>
      </pc:docMkLst>
      <pc:sldChg chg="modSp mod">
        <pc:chgData name="Quintard.Cécile" userId="f96a18a2-a8a6-45fb-81bc-0e02622612e3" providerId="ADAL" clId="{3716CB9B-E664-48CE-8256-B18033541ECE}" dt="2024-07-24T14:02:09.030" v="18" actId="20577"/>
        <pc:sldMkLst>
          <pc:docMk/>
          <pc:sldMk cId="2424552118" sldId="273"/>
        </pc:sldMkLst>
        <pc:spChg chg="mod">
          <ac:chgData name="Quintard.Cécile" userId="f96a18a2-a8a6-45fb-81bc-0e02622612e3" providerId="ADAL" clId="{3716CB9B-E664-48CE-8256-B18033541ECE}" dt="2024-07-24T14:02:09.030" v="18" actId="20577"/>
          <ac:spMkLst>
            <pc:docMk/>
            <pc:sldMk cId="2424552118" sldId="273"/>
            <ac:spMk id="3" creationId="{7A6A4DC1-CB1C-3DA5-6BB7-74DA7028CF3B}"/>
          </ac:spMkLst>
        </pc:spChg>
      </pc:sldChg>
      <pc:sldChg chg="addSp delSp modSp mod">
        <pc:chgData name="Quintard.Cécile" userId="f96a18a2-a8a6-45fb-81bc-0e02622612e3" providerId="ADAL" clId="{3716CB9B-E664-48CE-8256-B18033541ECE}" dt="2024-07-24T14:01:55.969" v="16" actId="1035"/>
        <pc:sldMkLst>
          <pc:docMk/>
          <pc:sldMk cId="4070215932" sldId="274"/>
        </pc:sldMkLst>
        <pc:spChg chg="del">
          <ac:chgData name="Quintard.Cécile" userId="f96a18a2-a8a6-45fb-81bc-0e02622612e3" providerId="ADAL" clId="{3716CB9B-E664-48CE-8256-B18033541ECE}" dt="2024-07-24T14:00:23.638" v="8" actId="478"/>
          <ac:spMkLst>
            <pc:docMk/>
            <pc:sldMk cId="4070215932" sldId="274"/>
            <ac:spMk id="6" creationId="{EEDEE214-6B74-1F4A-2F5A-0E00112694C4}"/>
          </ac:spMkLst>
        </pc:spChg>
        <pc:spChg chg="add mod">
          <ac:chgData name="Quintard.Cécile" userId="f96a18a2-a8a6-45fb-81bc-0e02622612e3" providerId="ADAL" clId="{3716CB9B-E664-48CE-8256-B18033541ECE}" dt="2024-07-24T14:01:47.314" v="12" actId="1076"/>
          <ac:spMkLst>
            <pc:docMk/>
            <pc:sldMk cId="4070215932" sldId="274"/>
            <ac:spMk id="8" creationId="{44FA6999-AD47-1F0F-A679-EB396D741B1A}"/>
          </ac:spMkLst>
        </pc:spChg>
        <pc:spChg chg="add mod">
          <ac:chgData name="Quintard.Cécile" userId="f96a18a2-a8a6-45fb-81bc-0e02622612e3" providerId="ADAL" clId="{3716CB9B-E664-48CE-8256-B18033541ECE}" dt="2024-07-24T14:01:55.969" v="16" actId="1035"/>
          <ac:spMkLst>
            <pc:docMk/>
            <pc:sldMk cId="4070215932" sldId="274"/>
            <ac:spMk id="9" creationId="{2E0B229A-E6EA-404C-FA52-ACCED92BD61A}"/>
          </ac:spMkLst>
        </pc:spChg>
        <pc:picChg chg="del">
          <ac:chgData name="Quintard.Cécile" userId="f96a18a2-a8a6-45fb-81bc-0e02622612e3" providerId="ADAL" clId="{3716CB9B-E664-48CE-8256-B18033541ECE}" dt="2024-07-24T13:59:52.526" v="2" actId="478"/>
          <ac:picMkLst>
            <pc:docMk/>
            <pc:sldMk cId="4070215932" sldId="274"/>
            <ac:picMk id="3" creationId="{D5A62346-BD9D-C203-2561-9D6B93650317}"/>
          </ac:picMkLst>
        </pc:picChg>
        <pc:picChg chg="del mod">
          <ac:chgData name="Quintard.Cécile" userId="f96a18a2-a8a6-45fb-81bc-0e02622612e3" providerId="ADAL" clId="{3716CB9B-E664-48CE-8256-B18033541ECE}" dt="2024-07-24T13:59:54.786" v="4" actId="478"/>
          <ac:picMkLst>
            <pc:docMk/>
            <pc:sldMk cId="4070215932" sldId="274"/>
            <ac:picMk id="5" creationId="{BAA19BB0-C26F-265E-B9CF-91EDC9684280}"/>
          </ac:picMkLst>
        </pc:picChg>
        <pc:picChg chg="add mod">
          <ac:chgData name="Quintard.Cécile" userId="f96a18a2-a8a6-45fb-81bc-0e02622612e3" providerId="ADAL" clId="{3716CB9B-E664-48CE-8256-B18033541ECE}" dt="2024-07-24T14:01:43.036" v="11" actId="14100"/>
          <ac:picMkLst>
            <pc:docMk/>
            <pc:sldMk cId="4070215932" sldId="274"/>
            <ac:picMk id="7" creationId="{5C65C932-A5D1-E9C7-517E-F47CDBBE8500}"/>
          </ac:picMkLst>
        </pc:picChg>
      </pc:sldChg>
      <pc:sldChg chg="del">
        <pc:chgData name="Quintard.Cécile" userId="f96a18a2-a8a6-45fb-81bc-0e02622612e3" providerId="ADAL" clId="{3716CB9B-E664-48CE-8256-B18033541ECE}" dt="2024-07-24T14:00:29.601" v="9" actId="47"/>
        <pc:sldMkLst>
          <pc:docMk/>
          <pc:sldMk cId="134693120" sldId="275"/>
        </pc:sldMkLst>
      </pc:sldChg>
      <pc:sldChg chg="del">
        <pc:chgData name="Quintard.Cécile" userId="f96a18a2-a8a6-45fb-81bc-0e02622612e3" providerId="ADAL" clId="{3716CB9B-E664-48CE-8256-B18033541ECE}" dt="2024-07-24T14:02:03.630" v="17" actId="47"/>
        <pc:sldMkLst>
          <pc:docMk/>
          <pc:sldMk cId="1216079545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 </a:t>
            </a: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F615D06-3E1F-B4F9-7022-12A844E88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81" y="580075"/>
            <a:ext cx="7533837" cy="521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0F527-B76B-9F09-4584-6774FDD28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76BB0-F9A1-E2D7-59A7-1AA018DCB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C9D23C-A265-F521-9A88-6B79F327E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9D33D651-F2FD-8767-074E-29184A6765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F18BC07-9C42-BE03-C024-7E6435B13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82" y="540590"/>
            <a:ext cx="7642636" cy="529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65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A38A6-8C33-4E49-9988-A11B164EB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2373E74-081D-EF6C-D6E0-CFBF582A02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F5262A8-F4EE-94BF-E65C-F4159C818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22" y="514715"/>
            <a:ext cx="7600756" cy="520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202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A62346-BD9D-C203-2561-9D6B93650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9270" y="1279531"/>
            <a:ext cx="3793658" cy="447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BAA19BB0-C26F-265E-B9CF-91EDC9684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36663" y="1241920"/>
            <a:ext cx="3405673" cy="451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EDEE214-6B74-1F4A-2F5A-0E00112694C4}"/>
              </a:ext>
            </a:extLst>
          </p:cNvPr>
          <p:cNvSpPr txBox="1"/>
          <p:nvPr/>
        </p:nvSpPr>
        <p:spPr>
          <a:xfrm>
            <a:off x="1645255" y="437326"/>
            <a:ext cx="528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Carnet de </a:t>
            </a:r>
            <a:r>
              <a:rPr lang="fr-FR" sz="2400" b="1"/>
              <a:t>lecteur page 31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17863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9F77531-D007-BA54-0C31-E9EE2C255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036" y="1241698"/>
            <a:ext cx="3856916" cy="455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0CEA84EC-C237-CE53-CB25-67E3224E1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92530" y="1241698"/>
            <a:ext cx="3433620" cy="455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84B32E02-9D3A-60E9-567C-A99441DC2E70}"/>
              </a:ext>
            </a:extLst>
          </p:cNvPr>
          <p:cNvSpPr/>
          <p:nvPr/>
        </p:nvSpPr>
        <p:spPr>
          <a:xfrm>
            <a:off x="2034640" y="2559254"/>
            <a:ext cx="1809572" cy="74378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58F9B8A-D493-1238-2717-0585C95B20BE}"/>
              </a:ext>
            </a:extLst>
          </p:cNvPr>
          <p:cNvSpPr/>
          <p:nvPr/>
        </p:nvSpPr>
        <p:spPr>
          <a:xfrm>
            <a:off x="5935781" y="1438310"/>
            <a:ext cx="1183475" cy="5117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AD43C68-595B-3464-0A30-5B15FBE4E626}"/>
              </a:ext>
            </a:extLst>
          </p:cNvPr>
          <p:cNvSpPr/>
          <p:nvPr/>
        </p:nvSpPr>
        <p:spPr>
          <a:xfrm rot="21239545">
            <a:off x="1676912" y="4032016"/>
            <a:ext cx="2625190" cy="74271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A6F2ED7-68CE-4289-20FE-3644EC8577ED}"/>
              </a:ext>
            </a:extLst>
          </p:cNvPr>
          <p:cNvSpPr/>
          <p:nvPr/>
        </p:nvSpPr>
        <p:spPr>
          <a:xfrm rot="390374">
            <a:off x="5294535" y="2936322"/>
            <a:ext cx="2626241" cy="64228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C5B033A-8347-0D09-E5B1-BF1DCE54B1C7}"/>
              </a:ext>
            </a:extLst>
          </p:cNvPr>
          <p:cNvSpPr/>
          <p:nvPr/>
        </p:nvSpPr>
        <p:spPr>
          <a:xfrm rot="434720">
            <a:off x="5209590" y="4355454"/>
            <a:ext cx="1020941" cy="49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F354D45-4A79-28A2-5F26-D7499576FE21}"/>
              </a:ext>
            </a:extLst>
          </p:cNvPr>
          <p:cNvSpPr txBox="1"/>
          <p:nvPr/>
        </p:nvSpPr>
        <p:spPr>
          <a:xfrm>
            <a:off x="1645255" y="437326"/>
            <a:ext cx="528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Les indices textuels et visuels</a:t>
            </a:r>
          </a:p>
        </p:txBody>
      </p:sp>
    </p:spTree>
    <p:extLst>
      <p:ext uri="{BB962C8B-B14F-4D97-AF65-F5344CB8AC3E}">
        <p14:creationId xmlns:p14="http://schemas.microsoft.com/office/powerpoint/2010/main" val="134693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24C9D78-20AD-6E4A-3E6E-F44F4237A42A}"/>
              </a:ext>
            </a:extLst>
          </p:cNvPr>
          <p:cNvSpPr txBox="1"/>
          <p:nvPr/>
        </p:nvSpPr>
        <p:spPr>
          <a:xfrm>
            <a:off x="1645255" y="437326"/>
            <a:ext cx="528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La première de couverture</a:t>
            </a:r>
          </a:p>
        </p:txBody>
      </p:sp>
      <p:pic>
        <p:nvPicPr>
          <p:cNvPr id="5" name="Picture 2" descr="J'ai attrapé une sorcière : Mzali-Duprat, Marie-Claire: Amazon.fr: Livres">
            <a:extLst>
              <a:ext uri="{FF2B5EF4-FFF2-40B4-BE49-F238E27FC236}">
                <a16:creationId xmlns:a16="http://schemas.microsoft.com/office/drawing/2014/main" id="{5B5F885E-45DF-D0D3-BBC6-F07AF95E2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117" y="898991"/>
            <a:ext cx="3808055" cy="519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079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1DB277F-51A7-BA3D-0610-5B5C74069F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50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198537-04B9-41C7-BEF9-8E99609ECC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72D836-98D8-4E5B-9F28-FE547D300B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15548</TotalTime>
  <Words>22</Words>
  <Application>Microsoft Office PowerPoint</Application>
  <PresentationFormat>Affichage à l'écran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J’ai attrapé une sorcière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53</cp:revision>
  <dcterms:created xsi:type="dcterms:W3CDTF">2021-07-17T07:25:24Z</dcterms:created>
  <dcterms:modified xsi:type="dcterms:W3CDTF">2024-10-30T10:25:04Z</dcterms:modified>
</cp:coreProperties>
</file>